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9604950" cy="512064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128">
          <p15:clr>
            <a:srgbClr val="A4A3A4"/>
          </p15:clr>
        </p15:guide>
        <p15:guide id="2" pos="12474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hHsO2nDMqm7asWc8bvLKrtXs196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" d="100"/>
          <a:sy n="14" d="100"/>
        </p:scale>
        <p:origin x="2418" y="144"/>
      </p:cViewPr>
      <p:guideLst>
        <p:guide orient="horz" pos="16128"/>
        <p:guide pos="12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59424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3438" y="685800"/>
            <a:ext cx="2651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583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970371" y="15907177"/>
            <a:ext cx="33664208" cy="10976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5940743" y="29016960"/>
            <a:ext cx="27723465" cy="1308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t" anchorCtr="0">
            <a:normAutofit/>
          </a:bodyPr>
          <a:lstStyle>
            <a:lvl1pPr lvl="0" algn="ctr">
              <a:spcBef>
                <a:spcPts val="3640"/>
              </a:spcBef>
              <a:spcAft>
                <a:spcPts val="0"/>
              </a:spcAft>
              <a:buClr>
                <a:srgbClr val="888888"/>
              </a:buClr>
              <a:buSzPts val="18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3180"/>
              </a:spcBef>
              <a:spcAft>
                <a:spcPts val="0"/>
              </a:spcAft>
              <a:buClr>
                <a:srgbClr val="888888"/>
              </a:buClr>
              <a:buSzPts val="159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720"/>
              </a:spcBef>
              <a:spcAft>
                <a:spcPts val="0"/>
              </a:spcAft>
              <a:buClr>
                <a:srgbClr val="888888"/>
              </a:buClr>
              <a:buSzPts val="136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280"/>
              </a:spcBef>
              <a:spcAft>
                <a:spcPts val="0"/>
              </a:spcAft>
              <a:buClr>
                <a:srgbClr val="888888"/>
              </a:buClr>
              <a:buSzPts val="114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280"/>
              </a:spcBef>
              <a:spcAft>
                <a:spcPts val="0"/>
              </a:spcAft>
              <a:buClr>
                <a:srgbClr val="888888"/>
              </a:buClr>
              <a:buSzPts val="11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280"/>
              </a:spcBef>
              <a:spcAft>
                <a:spcPts val="0"/>
              </a:spcAft>
              <a:buClr>
                <a:srgbClr val="888888"/>
              </a:buClr>
              <a:buSzPts val="114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280"/>
              </a:spcBef>
              <a:spcAft>
                <a:spcPts val="0"/>
              </a:spcAft>
              <a:buClr>
                <a:srgbClr val="888888"/>
              </a:buClr>
              <a:buSzPts val="114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280"/>
              </a:spcBef>
              <a:spcAft>
                <a:spcPts val="0"/>
              </a:spcAft>
              <a:buClr>
                <a:srgbClr val="888888"/>
              </a:buClr>
              <a:buSzPts val="114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280"/>
              </a:spcBef>
              <a:spcAft>
                <a:spcPts val="0"/>
              </a:spcAft>
              <a:buClr>
                <a:srgbClr val="888888"/>
              </a:buClr>
              <a:buSzPts val="114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9802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3531691" y="47460750"/>
            <a:ext cx="12541568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83835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980248" y="2050630"/>
            <a:ext cx="35644455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905547" y="11022865"/>
            <a:ext cx="33793857" cy="35644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9802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3531691" y="47460750"/>
            <a:ext cx="12541568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83835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-19446076" y="159131130"/>
            <a:ext cx="326227440" cy="38594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96971387" y="120860099"/>
            <a:ext cx="326227440" cy="115136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9802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3531691" y="47460750"/>
            <a:ext cx="12541568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83835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980248" y="2050630"/>
            <a:ext cx="35644455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1980248" y="11948164"/>
            <a:ext cx="35644455" cy="3379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9802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3531691" y="47460750"/>
            <a:ext cx="12541568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83835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28518" y="32904857"/>
            <a:ext cx="33664208" cy="101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700"/>
              <a:buFont typeface="Calibri"/>
              <a:buNone/>
              <a:defRPr sz="227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28518" y="21703461"/>
            <a:ext cx="33664208" cy="11201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b" anchorCtr="0">
            <a:normAutofit/>
          </a:bodyPr>
          <a:lstStyle>
            <a:lvl1pPr marL="457200" lvl="0" indent="-228600" algn="l">
              <a:spcBef>
                <a:spcPts val="2280"/>
              </a:spcBef>
              <a:spcAft>
                <a:spcPts val="0"/>
              </a:spcAft>
              <a:buClr>
                <a:srgbClr val="888888"/>
              </a:buClr>
              <a:buSzPts val="11400"/>
              <a:buNone/>
              <a:defRPr sz="114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2040"/>
              </a:spcBef>
              <a:spcAft>
                <a:spcPts val="0"/>
              </a:spcAft>
              <a:buClr>
                <a:srgbClr val="888888"/>
              </a:buClr>
              <a:buSzPts val="10200"/>
              <a:buNone/>
              <a:defRPr sz="102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 sz="91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580"/>
              </a:spcBef>
              <a:spcAft>
                <a:spcPts val="0"/>
              </a:spcAft>
              <a:buClr>
                <a:srgbClr val="888888"/>
              </a:buClr>
              <a:buSzPts val="7900"/>
              <a:buNone/>
              <a:defRPr sz="79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580"/>
              </a:spcBef>
              <a:spcAft>
                <a:spcPts val="0"/>
              </a:spcAft>
              <a:buClr>
                <a:srgbClr val="888888"/>
              </a:buClr>
              <a:buSzPts val="7900"/>
              <a:buNone/>
              <a:defRPr sz="79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580"/>
              </a:spcBef>
              <a:spcAft>
                <a:spcPts val="0"/>
              </a:spcAft>
              <a:buClr>
                <a:srgbClr val="888888"/>
              </a:buClr>
              <a:buSzPts val="7900"/>
              <a:buNone/>
              <a:defRPr sz="79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580"/>
              </a:spcBef>
              <a:spcAft>
                <a:spcPts val="0"/>
              </a:spcAft>
              <a:buClr>
                <a:srgbClr val="888888"/>
              </a:buClr>
              <a:buSzPts val="7900"/>
              <a:buNone/>
              <a:defRPr sz="79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580"/>
              </a:spcBef>
              <a:spcAft>
                <a:spcPts val="0"/>
              </a:spcAft>
              <a:buClr>
                <a:srgbClr val="888888"/>
              </a:buClr>
              <a:buSzPts val="7900"/>
              <a:buNone/>
              <a:defRPr sz="79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580"/>
              </a:spcBef>
              <a:spcAft>
                <a:spcPts val="0"/>
              </a:spcAft>
              <a:buClr>
                <a:srgbClr val="888888"/>
              </a:buClr>
              <a:buSzPts val="7900"/>
              <a:buNone/>
              <a:defRPr sz="79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9802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3531691" y="47460750"/>
            <a:ext cx="12541568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83835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980248" y="2050630"/>
            <a:ext cx="35644455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574199" y="89208187"/>
            <a:ext cx="76865230" cy="252333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t" anchorCtr="0">
            <a:normAutofit/>
          </a:bodyPr>
          <a:lstStyle>
            <a:lvl1pPr marL="457200" lvl="0" indent="-1238250" algn="l">
              <a:spcBef>
                <a:spcPts val="3180"/>
              </a:spcBef>
              <a:spcAft>
                <a:spcPts val="0"/>
              </a:spcAft>
              <a:buClr>
                <a:schemeClr val="dk1"/>
              </a:buClr>
              <a:buSzPts val="15900"/>
              <a:buChar char="•"/>
              <a:defRPr sz="15900"/>
            </a:lvl1pPr>
            <a:lvl2pPr marL="914400" lvl="1" indent="-1092200" algn="l">
              <a:spcBef>
                <a:spcPts val="2720"/>
              </a:spcBef>
              <a:spcAft>
                <a:spcPts val="0"/>
              </a:spcAft>
              <a:buClr>
                <a:schemeClr val="dk1"/>
              </a:buClr>
              <a:buSzPts val="13600"/>
              <a:buChar char="–"/>
              <a:defRPr sz="13600"/>
            </a:lvl2pPr>
            <a:lvl3pPr marL="1371600" lvl="2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•"/>
              <a:defRPr sz="11400"/>
            </a:lvl3pPr>
            <a:lvl4pPr marL="1828800" lvl="3" indent="-8763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–"/>
              <a:defRPr sz="10200"/>
            </a:lvl4pPr>
            <a:lvl5pPr marL="2286000" lvl="4" indent="-8763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»"/>
              <a:defRPr sz="10200"/>
            </a:lvl5pPr>
            <a:lvl6pPr marL="2743200" lvl="5" indent="-8763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6pPr>
            <a:lvl7pPr marL="3200400" lvl="6" indent="-8763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7pPr>
            <a:lvl8pPr marL="3657600" lvl="7" indent="-8763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8pPr>
            <a:lvl9pPr marL="4114800" lvl="8" indent="-8763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86099513" y="89208187"/>
            <a:ext cx="76865234" cy="252333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t" anchorCtr="0">
            <a:normAutofit/>
          </a:bodyPr>
          <a:lstStyle>
            <a:lvl1pPr marL="457200" lvl="0" indent="-1238250" algn="l">
              <a:spcBef>
                <a:spcPts val="3180"/>
              </a:spcBef>
              <a:spcAft>
                <a:spcPts val="0"/>
              </a:spcAft>
              <a:buClr>
                <a:schemeClr val="dk1"/>
              </a:buClr>
              <a:buSzPts val="15900"/>
              <a:buChar char="•"/>
              <a:defRPr sz="15900"/>
            </a:lvl1pPr>
            <a:lvl2pPr marL="914400" lvl="1" indent="-1092200" algn="l">
              <a:spcBef>
                <a:spcPts val="2720"/>
              </a:spcBef>
              <a:spcAft>
                <a:spcPts val="0"/>
              </a:spcAft>
              <a:buClr>
                <a:schemeClr val="dk1"/>
              </a:buClr>
              <a:buSzPts val="13600"/>
              <a:buChar char="–"/>
              <a:defRPr sz="13600"/>
            </a:lvl2pPr>
            <a:lvl3pPr marL="1371600" lvl="2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•"/>
              <a:defRPr sz="11400"/>
            </a:lvl3pPr>
            <a:lvl4pPr marL="1828800" lvl="3" indent="-8763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–"/>
              <a:defRPr sz="10200"/>
            </a:lvl4pPr>
            <a:lvl5pPr marL="2286000" lvl="4" indent="-8763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»"/>
              <a:defRPr sz="10200"/>
            </a:lvl5pPr>
            <a:lvl6pPr marL="2743200" lvl="5" indent="-8763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6pPr>
            <a:lvl7pPr marL="3200400" lvl="6" indent="-8763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7pPr>
            <a:lvl8pPr marL="3657600" lvl="7" indent="-8763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8pPr>
            <a:lvl9pPr marL="4114800" lvl="8" indent="-8763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9802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3531691" y="47460750"/>
            <a:ext cx="12541568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83835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980248" y="2050630"/>
            <a:ext cx="35644455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980248" y="11462177"/>
            <a:ext cx="17499064" cy="4776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b" anchorCtr="0">
            <a:normAutofit/>
          </a:bodyPr>
          <a:lstStyle>
            <a:lvl1pPr marL="457200" lvl="0" indent="-228600" algn="l">
              <a:spcBef>
                <a:spcPts val="2720"/>
              </a:spcBef>
              <a:spcAft>
                <a:spcPts val="0"/>
              </a:spcAft>
              <a:buClr>
                <a:schemeClr val="dk1"/>
              </a:buClr>
              <a:buSzPts val="13600"/>
              <a:buNone/>
              <a:defRPr sz="13600" b="1"/>
            </a:lvl1pPr>
            <a:lvl2pPr marL="914400" lvl="1" indent="-2286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None/>
              <a:defRPr sz="11400" b="1"/>
            </a:lvl2pPr>
            <a:lvl3pPr marL="1371600" lvl="2" indent="-2286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None/>
              <a:defRPr sz="10200" b="1"/>
            </a:lvl3pPr>
            <a:lvl4pPr marL="1828800" lvl="3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4pPr>
            <a:lvl5pPr marL="2286000" lvl="4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5pPr>
            <a:lvl6pPr marL="2743200" lvl="5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6pPr>
            <a:lvl7pPr marL="3200400" lvl="6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7pPr>
            <a:lvl8pPr marL="3657600" lvl="7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8pPr>
            <a:lvl9pPr marL="4114800" lvl="8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980248" y="16239067"/>
            <a:ext cx="17499064" cy="2950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t" anchorCtr="0">
            <a:normAutofit/>
          </a:bodyPr>
          <a:lstStyle>
            <a:lvl1pPr marL="457200" lvl="0" indent="-1092200" algn="l">
              <a:spcBef>
                <a:spcPts val="2720"/>
              </a:spcBef>
              <a:spcAft>
                <a:spcPts val="0"/>
              </a:spcAft>
              <a:buClr>
                <a:schemeClr val="dk1"/>
              </a:buClr>
              <a:buSzPts val="13600"/>
              <a:buChar char="•"/>
              <a:defRPr sz="13600"/>
            </a:lvl1pPr>
            <a:lvl2pPr marL="914400" lvl="1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–"/>
              <a:defRPr sz="11400"/>
            </a:lvl2pPr>
            <a:lvl3pPr marL="1371600" lvl="2" indent="-8763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3pPr>
            <a:lvl4pPr marL="1828800" lvl="3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4pPr>
            <a:lvl5pPr marL="2286000" lvl="4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»"/>
              <a:defRPr sz="9100"/>
            </a:lvl5pPr>
            <a:lvl6pPr marL="2743200" lvl="5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6pPr>
            <a:lvl7pPr marL="3200400" lvl="6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7pPr>
            <a:lvl8pPr marL="3657600" lvl="7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8pPr>
            <a:lvl9pPr marL="4114800" lvl="8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20118767" y="11462177"/>
            <a:ext cx="17505938" cy="4776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b" anchorCtr="0">
            <a:normAutofit/>
          </a:bodyPr>
          <a:lstStyle>
            <a:lvl1pPr marL="457200" lvl="0" indent="-228600" algn="l">
              <a:spcBef>
                <a:spcPts val="2720"/>
              </a:spcBef>
              <a:spcAft>
                <a:spcPts val="0"/>
              </a:spcAft>
              <a:buClr>
                <a:schemeClr val="dk1"/>
              </a:buClr>
              <a:buSzPts val="13600"/>
              <a:buNone/>
              <a:defRPr sz="13600" b="1"/>
            </a:lvl1pPr>
            <a:lvl2pPr marL="914400" lvl="1" indent="-2286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None/>
              <a:defRPr sz="11400" b="1"/>
            </a:lvl2pPr>
            <a:lvl3pPr marL="1371600" lvl="2" indent="-2286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None/>
              <a:defRPr sz="10200" b="1"/>
            </a:lvl3pPr>
            <a:lvl4pPr marL="1828800" lvl="3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4pPr>
            <a:lvl5pPr marL="2286000" lvl="4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5pPr>
            <a:lvl6pPr marL="2743200" lvl="5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6pPr>
            <a:lvl7pPr marL="3200400" lvl="6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7pPr>
            <a:lvl8pPr marL="3657600" lvl="7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8pPr>
            <a:lvl9pPr marL="4114800" lvl="8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20118767" y="16239067"/>
            <a:ext cx="17505938" cy="2950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t" anchorCtr="0">
            <a:normAutofit/>
          </a:bodyPr>
          <a:lstStyle>
            <a:lvl1pPr marL="457200" lvl="0" indent="-1092200" algn="l">
              <a:spcBef>
                <a:spcPts val="2720"/>
              </a:spcBef>
              <a:spcAft>
                <a:spcPts val="0"/>
              </a:spcAft>
              <a:buClr>
                <a:schemeClr val="dk1"/>
              </a:buClr>
              <a:buSzPts val="13600"/>
              <a:buChar char="•"/>
              <a:defRPr sz="13600"/>
            </a:lvl1pPr>
            <a:lvl2pPr marL="914400" lvl="1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–"/>
              <a:defRPr sz="11400"/>
            </a:lvl2pPr>
            <a:lvl3pPr marL="1371600" lvl="2" indent="-8763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3pPr>
            <a:lvl4pPr marL="1828800" lvl="3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4pPr>
            <a:lvl5pPr marL="2286000" lvl="4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»"/>
              <a:defRPr sz="9100"/>
            </a:lvl5pPr>
            <a:lvl6pPr marL="2743200" lvl="5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6pPr>
            <a:lvl7pPr marL="3200400" lvl="6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7pPr>
            <a:lvl8pPr marL="3657600" lvl="7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8pPr>
            <a:lvl9pPr marL="4114800" lvl="8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9802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3531691" y="47460750"/>
            <a:ext cx="12541568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83835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980248" y="2050630"/>
            <a:ext cx="35644455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9802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3531691" y="47460750"/>
            <a:ext cx="12541568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83835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9802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3531691" y="47460750"/>
            <a:ext cx="12541568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83835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980250" y="2038773"/>
            <a:ext cx="13029756" cy="8676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Calibri"/>
              <a:buNone/>
              <a:defRPr sz="114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5484435" y="2038777"/>
            <a:ext cx="22140267" cy="43703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t" anchorCtr="0">
            <a:normAutofit/>
          </a:bodyPr>
          <a:lstStyle>
            <a:lvl1pPr marL="457200" lvl="0" indent="-1384300" algn="l">
              <a:spcBef>
                <a:spcPts val="3640"/>
              </a:spcBef>
              <a:spcAft>
                <a:spcPts val="0"/>
              </a:spcAft>
              <a:buClr>
                <a:schemeClr val="dk1"/>
              </a:buClr>
              <a:buSzPts val="18200"/>
              <a:buChar char="•"/>
              <a:defRPr sz="18200"/>
            </a:lvl1pPr>
            <a:lvl2pPr marL="914400" lvl="1" indent="-1238250" algn="l">
              <a:spcBef>
                <a:spcPts val="3180"/>
              </a:spcBef>
              <a:spcAft>
                <a:spcPts val="0"/>
              </a:spcAft>
              <a:buClr>
                <a:schemeClr val="dk1"/>
              </a:buClr>
              <a:buSzPts val="15900"/>
              <a:buChar char="–"/>
              <a:defRPr sz="15900"/>
            </a:lvl2pPr>
            <a:lvl3pPr marL="1371600" lvl="2" indent="-1092200" algn="l">
              <a:spcBef>
                <a:spcPts val="2720"/>
              </a:spcBef>
              <a:spcAft>
                <a:spcPts val="0"/>
              </a:spcAft>
              <a:buClr>
                <a:schemeClr val="dk1"/>
              </a:buClr>
              <a:buSzPts val="13600"/>
              <a:buChar char="•"/>
              <a:defRPr sz="13600"/>
            </a:lvl3pPr>
            <a:lvl4pPr marL="1828800" lvl="3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–"/>
              <a:defRPr sz="11400"/>
            </a:lvl4pPr>
            <a:lvl5pPr marL="2286000" lvl="4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»"/>
              <a:defRPr sz="11400"/>
            </a:lvl5pPr>
            <a:lvl6pPr marL="2743200" lvl="5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•"/>
              <a:defRPr sz="11400"/>
            </a:lvl6pPr>
            <a:lvl7pPr marL="3200400" lvl="6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•"/>
              <a:defRPr sz="11400"/>
            </a:lvl7pPr>
            <a:lvl8pPr marL="3657600" lvl="7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•"/>
              <a:defRPr sz="11400"/>
            </a:lvl8pPr>
            <a:lvl9pPr marL="4114800" lvl="8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•"/>
              <a:defRPr sz="114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980250" y="10715417"/>
            <a:ext cx="13029756" cy="35026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t" anchorCtr="0">
            <a:normAutofit/>
          </a:bodyPr>
          <a:lstStyle>
            <a:lvl1pPr marL="457200" lvl="0" indent="-22860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None/>
              <a:defRPr sz="7900"/>
            </a:lvl1pPr>
            <a:lvl2pPr marL="914400" lvl="1" indent="-2286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None/>
              <a:defRPr sz="6800"/>
            </a:lvl2pPr>
            <a:lvl3pPr marL="1371600" lvl="2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3pPr>
            <a:lvl4pPr marL="1828800" lvl="3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4pPr>
            <a:lvl5pPr marL="2286000" lvl="4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5pPr>
            <a:lvl6pPr marL="2743200" lvl="5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6pPr>
            <a:lvl7pPr marL="3200400" lvl="6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7pPr>
            <a:lvl8pPr marL="3657600" lvl="7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8pPr>
            <a:lvl9pPr marL="4114800" lvl="8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9802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3531691" y="47460750"/>
            <a:ext cx="12541568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83835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7762847" y="35844480"/>
            <a:ext cx="23762970" cy="4231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Calibri"/>
              <a:buNone/>
              <a:defRPr sz="114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7762847" y="4575387"/>
            <a:ext cx="23762970" cy="3072384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7762847" y="40076124"/>
            <a:ext cx="23762970" cy="6009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t" anchorCtr="0">
            <a:normAutofit/>
          </a:bodyPr>
          <a:lstStyle>
            <a:lvl1pPr marL="457200" lvl="0" indent="-22860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None/>
              <a:defRPr sz="7900"/>
            </a:lvl1pPr>
            <a:lvl2pPr marL="914400" lvl="1" indent="-2286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None/>
              <a:defRPr sz="6800"/>
            </a:lvl2pPr>
            <a:lvl3pPr marL="1371600" lvl="2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3pPr>
            <a:lvl4pPr marL="1828800" lvl="3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4pPr>
            <a:lvl5pPr marL="2286000" lvl="4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5pPr>
            <a:lvl6pPr marL="2743200" lvl="5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6pPr>
            <a:lvl7pPr marL="3200400" lvl="6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7pPr>
            <a:lvl8pPr marL="3657600" lvl="7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8pPr>
            <a:lvl9pPr marL="4114800" lvl="8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9802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3531691" y="47460750"/>
            <a:ext cx="12541568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83835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980248" y="2050630"/>
            <a:ext cx="35644455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0"/>
              <a:buFont typeface="Calibri"/>
              <a:buNone/>
              <a:defRPr sz="25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980248" y="11948164"/>
            <a:ext cx="35644455" cy="3379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t" anchorCtr="0">
            <a:normAutofit/>
          </a:bodyPr>
          <a:lstStyle>
            <a:lvl1pPr marL="457200" marR="0" lvl="0" indent="-1384300" algn="l" rtl="0">
              <a:spcBef>
                <a:spcPts val="3640"/>
              </a:spcBef>
              <a:spcAft>
                <a:spcPts val="0"/>
              </a:spcAft>
              <a:buClr>
                <a:schemeClr val="dk1"/>
              </a:buClr>
              <a:buSzPts val="18200"/>
              <a:buFont typeface="Arial"/>
              <a:buChar char="•"/>
              <a:defRPr sz="1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238250" algn="l" rtl="0">
              <a:spcBef>
                <a:spcPts val="3180"/>
              </a:spcBef>
              <a:spcAft>
                <a:spcPts val="0"/>
              </a:spcAft>
              <a:buClr>
                <a:schemeClr val="dk1"/>
              </a:buClr>
              <a:buSzPts val="15900"/>
              <a:buFont typeface="Arial"/>
              <a:buChar char="–"/>
              <a:defRPr sz="15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1092200" algn="l" rtl="0">
              <a:spcBef>
                <a:spcPts val="2720"/>
              </a:spcBef>
              <a:spcAft>
                <a:spcPts val="0"/>
              </a:spcAft>
              <a:buClr>
                <a:schemeClr val="dk1"/>
              </a:buClr>
              <a:buSzPts val="13600"/>
              <a:buFont typeface="Arial"/>
              <a:buChar char="•"/>
              <a:defRPr sz="1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952500" algn="l" rtl="0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Arial"/>
              <a:buChar char="–"/>
              <a:defRPr sz="1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952500" algn="l" rtl="0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Arial"/>
              <a:buChar char="»"/>
              <a:defRPr sz="1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952500" algn="l" rtl="0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Arial"/>
              <a:buChar char="•"/>
              <a:defRPr sz="1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952500" algn="l" rtl="0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Arial"/>
              <a:buChar char="•"/>
              <a:defRPr sz="1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952500" algn="l" rtl="0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Arial"/>
              <a:buChar char="•"/>
              <a:defRPr sz="1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952500" algn="l" rtl="0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Arial"/>
              <a:buChar char="•"/>
              <a:defRPr sz="1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9802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3531691" y="47460750"/>
            <a:ext cx="12541568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8383548" y="47460750"/>
            <a:ext cx="9241155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8900" tIns="259450" rIns="518900" bIns="25945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6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6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6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6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6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6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6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6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6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343011" y="7087834"/>
            <a:ext cx="37072061" cy="415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6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Nombre del trabajo (en mayúscula)</a:t>
            </a:r>
            <a:endParaRPr sz="6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6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Nombre y apellidos, E-mail</a:t>
            </a:r>
            <a:endParaRPr sz="6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6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Filiación institucional, ciudad – país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6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Palabras claves: </a:t>
            </a:r>
            <a:endParaRPr sz="6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5686636" y="11362551"/>
            <a:ext cx="7054303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Introducción</a:t>
            </a:r>
            <a:endParaRPr dirty="0"/>
          </a:p>
        </p:txBody>
      </p:sp>
      <p:sp>
        <p:nvSpPr>
          <p:cNvPr id="86" name="Google Shape;86;p1"/>
          <p:cNvSpPr txBox="1"/>
          <p:nvPr/>
        </p:nvSpPr>
        <p:spPr>
          <a:xfrm>
            <a:off x="24514279" y="11053918"/>
            <a:ext cx="12066060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Materiales y Métodos</a:t>
            </a:r>
            <a:endParaRPr/>
          </a:p>
        </p:txBody>
      </p:sp>
      <p:sp>
        <p:nvSpPr>
          <p:cNvPr id="87" name="Google Shape;87;p1"/>
          <p:cNvSpPr txBox="1"/>
          <p:nvPr/>
        </p:nvSpPr>
        <p:spPr>
          <a:xfrm>
            <a:off x="12952961" y="23072825"/>
            <a:ext cx="12494254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 y Discusión</a:t>
            </a:r>
            <a:endParaRPr/>
          </a:p>
        </p:txBody>
      </p:sp>
      <p:sp>
        <p:nvSpPr>
          <p:cNvPr id="88" name="Google Shape;88;p1"/>
          <p:cNvSpPr txBox="1"/>
          <p:nvPr/>
        </p:nvSpPr>
        <p:spPr>
          <a:xfrm>
            <a:off x="16007592" y="35933446"/>
            <a:ext cx="7282800" cy="16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Conclusiones</a:t>
            </a:r>
            <a:endParaRPr/>
          </a:p>
        </p:txBody>
      </p:sp>
      <p:sp>
        <p:nvSpPr>
          <p:cNvPr id="89" name="Google Shape;89;p1"/>
          <p:cNvSpPr/>
          <p:nvPr/>
        </p:nvSpPr>
        <p:spPr>
          <a:xfrm>
            <a:off x="996432" y="12997916"/>
            <a:ext cx="18561577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5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569459" y="41951927"/>
            <a:ext cx="38473376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/>
          <p:nvPr/>
        </p:nvCxnSpPr>
        <p:spPr>
          <a:xfrm>
            <a:off x="1442060" y="7087834"/>
            <a:ext cx="39604950" cy="0"/>
          </a:xfrm>
          <a:prstGeom prst="straightConnector1">
            <a:avLst/>
          </a:prstGeom>
          <a:noFill/>
          <a:ln w="9525" cap="flat" cmpd="sng">
            <a:solidFill>
              <a:srgbClr val="95373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5" name="Google Shape;95;p1"/>
          <p:cNvSpPr/>
          <p:nvPr/>
        </p:nvSpPr>
        <p:spPr>
          <a:xfrm>
            <a:off x="20166943" y="13263454"/>
            <a:ext cx="18561577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5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569459" y="24764268"/>
            <a:ext cx="38159061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5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3245063" y="5717978"/>
            <a:ext cx="33843760" cy="2800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s-PY" sz="4400" b="1" i="1" dirty="0"/>
              <a:t>“Ciencias sociales y reformas. Explorando estructuras y singularidades”</a:t>
            </a:r>
            <a:endParaRPr lang="es-PY" sz="4400" i="1" dirty="0"/>
          </a:p>
          <a:p>
            <a:r>
              <a:rPr lang="es-PY" sz="6600" dirty="0"/>
              <a:t/>
            </a:r>
            <a:br>
              <a:rPr lang="es-PY" sz="6600" dirty="0"/>
            </a:br>
            <a:endParaRPr lang="es-ES" sz="6600" dirty="0"/>
          </a:p>
        </p:txBody>
      </p:sp>
      <p:sp>
        <p:nvSpPr>
          <p:cNvPr id="98" name="Google Shape;98;p1"/>
          <p:cNvSpPr txBox="1"/>
          <p:nvPr/>
        </p:nvSpPr>
        <p:spPr>
          <a:xfrm>
            <a:off x="16237642" y="43718221"/>
            <a:ext cx="7282800" cy="16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Bibliografía</a:t>
            </a:r>
            <a:endParaRPr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044" y="1005701"/>
            <a:ext cx="9680584" cy="3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6" b="43326"/>
          <a:stretch/>
        </p:blipFill>
        <p:spPr bwMode="auto">
          <a:xfrm>
            <a:off x="14441214" y="43091"/>
            <a:ext cx="10499834" cy="4938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2750" y="1693311"/>
            <a:ext cx="10239505" cy="2572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44</Words>
  <Application>Microsoft Office PowerPoint</Application>
  <PresentationFormat>Personalizado</PresentationFormat>
  <Paragraphs>15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Anónimo</dc:creator>
  <cp:lastModifiedBy>Usuario de Windows</cp:lastModifiedBy>
  <cp:revision>3</cp:revision>
  <dcterms:created xsi:type="dcterms:W3CDTF">2022-08-11T00:53:19Z</dcterms:created>
  <dcterms:modified xsi:type="dcterms:W3CDTF">2024-09-06T19:34:55Z</dcterms:modified>
</cp:coreProperties>
</file>