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146" d="100"/>
          <a:sy n="146" d="100"/>
        </p:scale>
        <p:origin x="-1584" y="40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24/04/2025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9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24/04/2025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7355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24/04/2025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336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24/04/2025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71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24/04/2025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25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24/04/2025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513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24/04/2025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685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24/04/2025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4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24/04/2025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130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24/04/2025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26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24/04/2025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324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C5741-7BD7-49F8-AF3C-EBE99D763498}" type="datetimeFigureOut">
              <a:rPr lang="es-MX" smtClean="0"/>
              <a:t>24/04/2025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961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cxnSp>
        <p:nvCxnSpPr>
          <p:cNvPr id="31" name="Line 13"/>
          <p:cNvCxnSpPr>
            <a:cxnSpLocks noChangeShapeType="1"/>
          </p:cNvCxnSpPr>
          <p:nvPr/>
        </p:nvCxnSpPr>
        <p:spPr bwMode="auto">
          <a:xfrm>
            <a:off x="332656" y="2288704"/>
            <a:ext cx="6219141" cy="0"/>
          </a:xfrm>
          <a:prstGeom prst="line">
            <a:avLst/>
          </a:prstGeom>
          <a:noFill/>
          <a:ln w="36576">
            <a:solidFill>
              <a:schemeClr val="accent3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16 Rectángulo"/>
          <p:cNvSpPr/>
          <p:nvPr/>
        </p:nvSpPr>
        <p:spPr>
          <a:xfrm>
            <a:off x="188641" y="1286593"/>
            <a:ext cx="64807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1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NOMBRE DEL TRABAJO</a:t>
            </a:r>
            <a:endParaRPr lang="es-MX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s-MX" sz="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pPr algn="ctr"/>
            <a:r>
              <a:rPr lang="es-PY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Autores (Apellido, Nombre. Separados por coma)</a:t>
            </a:r>
            <a:endParaRPr lang="es-MX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s-PY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E-mail del Autor para correspondencia</a:t>
            </a:r>
            <a:endParaRPr lang="es-MX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s-PY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Afiliación (institución, ciudad, País)</a:t>
            </a:r>
            <a:endParaRPr lang="es-MX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40" name="39 Rectángulo"/>
          <p:cNvSpPr/>
          <p:nvPr/>
        </p:nvSpPr>
        <p:spPr>
          <a:xfrm>
            <a:off x="922387" y="3080792"/>
            <a:ext cx="1449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INTRODUCCIÓN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22937" y="5313040"/>
            <a:ext cx="21611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MATERIALES Y MÉTODOS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4221088" y="3080792"/>
            <a:ext cx="12250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RESULTADOS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6" name="45 Rectángulo"/>
          <p:cNvSpPr/>
          <p:nvPr/>
        </p:nvSpPr>
        <p:spPr>
          <a:xfrm>
            <a:off x="4399474" y="7307099"/>
            <a:ext cx="14302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CONCLUSIONES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4474014" y="8241317"/>
            <a:ext cx="12811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REFERENCIAS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90488" y="51435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90488" y="469582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3 Imagen" descr="Logo UNA sin fond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51" y="198317"/>
            <a:ext cx="1110646" cy="111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68403" y="2000672"/>
            <a:ext cx="115929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Palabras clave:</a:t>
            </a:r>
            <a:endParaRPr lang="es-MX" sz="1000" b="1" dirty="0"/>
          </a:p>
        </p:txBody>
      </p:sp>
      <p:pic>
        <p:nvPicPr>
          <p:cNvPr id="20" name="19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89112" y="168963"/>
            <a:ext cx="2279775" cy="8927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125" y="521647"/>
            <a:ext cx="1373882" cy="463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99813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13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Usuario</cp:lastModifiedBy>
  <cp:revision>20</cp:revision>
  <dcterms:created xsi:type="dcterms:W3CDTF">2018-07-23T15:56:23Z</dcterms:created>
  <dcterms:modified xsi:type="dcterms:W3CDTF">2025-04-24T18:26:58Z</dcterms:modified>
</cp:coreProperties>
</file>